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0"/>
  </p:notesMasterIdLst>
  <p:handoutMasterIdLst>
    <p:handoutMasterId r:id="rId51"/>
  </p:handoutMasterIdLst>
  <p:sldIdLst>
    <p:sldId id="256" r:id="rId4"/>
    <p:sldId id="2076137236" r:id="rId5"/>
    <p:sldId id="2076137762" r:id="rId6"/>
    <p:sldId id="2134804628" r:id="rId7"/>
    <p:sldId id="2076138294" r:id="rId8"/>
    <p:sldId id="257" r:id="rId9"/>
    <p:sldId id="2076137335" r:id="rId10"/>
    <p:sldId id="2076137919" r:id="rId11"/>
    <p:sldId id="258" r:id="rId12"/>
    <p:sldId id="8359" r:id="rId13"/>
    <p:sldId id="8360" r:id="rId14"/>
    <p:sldId id="8414" r:id="rId15"/>
    <p:sldId id="259" r:id="rId16"/>
    <p:sldId id="2076137918" r:id="rId17"/>
    <p:sldId id="2076137920" r:id="rId18"/>
    <p:sldId id="279" r:id="rId19"/>
    <p:sldId id="2076137333" r:id="rId20"/>
    <p:sldId id="2126" r:id="rId21"/>
    <p:sldId id="2076137915" r:id="rId22"/>
    <p:sldId id="11934" r:id="rId23"/>
    <p:sldId id="2076138291" r:id="rId24"/>
    <p:sldId id="2076138292" r:id="rId25"/>
    <p:sldId id="2076138290" r:id="rId26"/>
    <p:sldId id="3206" r:id="rId27"/>
    <p:sldId id="683" r:id="rId28"/>
    <p:sldId id="3207" r:id="rId29"/>
    <p:sldId id="2098" r:id="rId30"/>
    <p:sldId id="2076137758" r:id="rId31"/>
    <p:sldId id="2076137922" r:id="rId32"/>
    <p:sldId id="2076137924" r:id="rId33"/>
    <p:sldId id="2076137925" r:id="rId34"/>
    <p:sldId id="2076137926" r:id="rId35"/>
    <p:sldId id="2076137928" r:id="rId36"/>
    <p:sldId id="2076137314" r:id="rId37"/>
    <p:sldId id="2076137329" r:id="rId38"/>
    <p:sldId id="10038" r:id="rId39"/>
    <p:sldId id="2076138286" r:id="rId40"/>
    <p:sldId id="2076138287" r:id="rId41"/>
    <p:sldId id="2076138288" r:id="rId42"/>
    <p:sldId id="8373" r:id="rId43"/>
    <p:sldId id="8416" r:id="rId44"/>
    <p:sldId id="2076137749" r:id="rId45"/>
    <p:sldId id="2076137754" r:id="rId46"/>
    <p:sldId id="2076137753" r:id="rId47"/>
    <p:sldId id="263" r:id="rId48"/>
    <p:sldId id="2076138293"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71" d="100"/>
          <a:sy n="71" d="100"/>
        </p:scale>
        <p:origin x="59" y="205"/>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14</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19</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22</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6</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28</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31</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32</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36</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37</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38</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41</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8</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5:34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5:34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12</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13</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50.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52.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5.svg"/></Relationships>
</file>

<file path=ppt/slides/_rels/slide1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37.xml"/><Relationship Id="rId5" Type="http://schemas.openxmlformats.org/officeDocument/2006/relationships/image" Target="../media/image89.svg"/><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jpe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hyperlink" Target="https://www.linkedin.com/in/kylebunting"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3.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notesSlide" Target="../notesSlides/notesSlide18.xml"/><Relationship Id="rId7" Type="http://schemas.openxmlformats.org/officeDocument/2006/relationships/image" Target="../media/image105.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sv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68.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76.sv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1.png"/><Relationship Id="rId3" Type="http://schemas.openxmlformats.org/officeDocument/2006/relationships/image" Target="../media/image113.png"/><Relationship Id="rId7" Type="http://schemas.openxmlformats.org/officeDocument/2006/relationships/image" Target="../media/image117.svg"/><Relationship Id="rId12"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15.jpg"/><Relationship Id="rId10" Type="http://schemas.openxmlformats.org/officeDocument/2006/relationships/image" Target="../media/image87.svg"/><Relationship Id="rId4" Type="http://schemas.openxmlformats.org/officeDocument/2006/relationships/image" Target="../media/image114.svg"/><Relationship Id="rId9" Type="http://schemas.openxmlformats.org/officeDocument/2006/relationships/image" Target="../media/image86.png"/><Relationship Id="rId14" Type="http://schemas.openxmlformats.org/officeDocument/2006/relationships/image" Target="../media/image122.svg"/></Relationships>
</file>

<file path=ppt/slides/_rels/slide32.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123.png"/><Relationship Id="rId7" Type="http://schemas.openxmlformats.org/officeDocument/2006/relationships/image" Target="../media/image86.png"/><Relationship Id="rId12" Type="http://schemas.openxmlformats.org/officeDocument/2006/relationships/image" Target="../media/image127.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6.png"/><Relationship Id="rId5" Type="http://schemas.openxmlformats.org/officeDocument/2006/relationships/image" Target="../media/image117.svg"/><Relationship Id="rId10" Type="http://schemas.openxmlformats.org/officeDocument/2006/relationships/image" Target="../media/image125.svg"/><Relationship Id="rId4" Type="http://schemas.openxmlformats.org/officeDocument/2006/relationships/image" Target="../media/image116.png"/><Relationship Id="rId9"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3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74.xml"/><Relationship Id="rId6" Type="http://schemas.openxmlformats.org/officeDocument/2006/relationships/image" Target="../media/image80.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9.jp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sv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4.png"/><Relationship Id="rId3" Type="http://schemas.openxmlformats.org/officeDocument/2006/relationships/image" Target="../media/image145.svg"/><Relationship Id="rId7" Type="http://schemas.openxmlformats.org/officeDocument/2006/relationships/image" Target="../media/image149.png"/><Relationship Id="rId12" Type="http://schemas.openxmlformats.org/officeDocument/2006/relationships/image" Target="../media/image125.svg"/><Relationship Id="rId2" Type="http://schemas.openxmlformats.org/officeDocument/2006/relationships/image" Target="../media/image144.png"/><Relationship Id="rId1" Type="http://schemas.openxmlformats.org/officeDocument/2006/relationships/slideLayout" Target="../slideLayouts/slideLayout37.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svg"/><Relationship Id="rId10" Type="http://schemas.openxmlformats.org/officeDocument/2006/relationships/image" Target="../media/image152.sv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5.svg"/></Relationships>
</file>

<file path=ppt/slides/_rels/slide44.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37.xml"/><Relationship Id="rId5" Type="http://schemas.openxmlformats.org/officeDocument/2006/relationships/image" Target="../media/image162.sv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dirty="0">
                  <a:solidFill>
                    <a:schemeClr val="accent1"/>
                  </a:solidFill>
                  <a:latin typeface="Segoe UI"/>
                </a:rPr>
                <a:t>90%</a:t>
              </a:r>
              <a:r>
                <a:rPr lang="en-US" sz="2000" b="0" dirty="0">
                  <a:solidFill>
                    <a:srgbClr val="1A1A1A"/>
                  </a:solidFill>
                  <a:latin typeface="Segoe UI"/>
                </a:rPr>
                <a:t> generated data is </a:t>
              </a:r>
              <a:r>
                <a:rPr lang="en-US" sz="2000"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12</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27+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30851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seven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250+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5</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3961</TotalTime>
  <Words>4639</Words>
  <Application>Microsoft Office PowerPoint</Application>
  <PresentationFormat>Widescreen</PresentationFormat>
  <Paragraphs>481</Paragraphs>
  <Slides>46</Slides>
  <Notes>29</Notes>
  <HiddenSlides>1</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46</vt:i4>
      </vt:variant>
    </vt:vector>
  </HeadingPairs>
  <TitlesOfParts>
    <vt:vector size="67"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Kyle Bunting</vt:lpstr>
      <vt:lpstr>Joel Hulen</vt:lpstr>
      <vt:lpstr>CLOUD IS AT THE CENTER OF EVERYTHING WE DO.</vt:lpstr>
      <vt:lpstr>PowerPoint Presentation</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24</cp:revision>
  <dcterms:created xsi:type="dcterms:W3CDTF">2021-04-14T17:02:56Z</dcterms:created>
  <dcterms:modified xsi:type="dcterms:W3CDTF">2021-12-05T14:50:53Z</dcterms:modified>
</cp:coreProperties>
</file>